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841" r:id="rId2"/>
    <p:sldId id="842" r:id="rId3"/>
    <p:sldId id="843" r:id="rId4"/>
    <p:sldId id="257" r:id="rId5"/>
    <p:sldId id="729" r:id="rId6"/>
    <p:sldId id="802" r:id="rId7"/>
    <p:sldId id="725" r:id="rId8"/>
    <p:sldId id="728" r:id="rId9"/>
    <p:sldId id="726" r:id="rId10"/>
    <p:sldId id="816" r:id="rId11"/>
    <p:sldId id="801" r:id="rId12"/>
    <p:sldId id="730" r:id="rId13"/>
    <p:sldId id="754" r:id="rId14"/>
    <p:sldId id="756" r:id="rId15"/>
    <p:sldId id="755" r:id="rId16"/>
    <p:sldId id="731" r:id="rId17"/>
    <p:sldId id="758" r:id="rId18"/>
    <p:sldId id="749" r:id="rId19"/>
    <p:sldId id="492" r:id="rId20"/>
    <p:sldId id="759" r:id="rId21"/>
    <p:sldId id="823" r:id="rId22"/>
    <p:sldId id="760" r:id="rId23"/>
    <p:sldId id="812" r:id="rId24"/>
    <p:sldId id="763" r:id="rId25"/>
    <p:sldId id="764" r:id="rId26"/>
    <p:sldId id="824" r:id="rId27"/>
    <p:sldId id="766" r:id="rId28"/>
    <p:sldId id="757" r:id="rId29"/>
    <p:sldId id="767" r:id="rId30"/>
    <p:sldId id="813" r:id="rId31"/>
    <p:sldId id="768" r:id="rId32"/>
    <p:sldId id="825" r:id="rId33"/>
    <p:sldId id="769" r:id="rId34"/>
    <p:sldId id="770" r:id="rId35"/>
    <p:sldId id="771" r:id="rId36"/>
    <p:sldId id="826" r:id="rId37"/>
    <p:sldId id="772" r:id="rId38"/>
    <p:sldId id="800" r:id="rId39"/>
    <p:sldId id="806" r:id="rId40"/>
    <p:sldId id="774" r:id="rId41"/>
    <p:sldId id="827" r:id="rId42"/>
    <p:sldId id="750" r:id="rId43"/>
    <p:sldId id="799" r:id="rId44"/>
    <p:sldId id="807" r:id="rId45"/>
    <p:sldId id="776" r:id="rId46"/>
    <p:sldId id="828" r:id="rId47"/>
    <p:sldId id="779" r:id="rId48"/>
    <p:sldId id="696" r:id="rId49"/>
    <p:sldId id="808" r:id="rId50"/>
    <p:sldId id="778" r:id="rId51"/>
    <p:sldId id="829" r:id="rId52"/>
    <p:sldId id="780" r:id="rId53"/>
    <p:sldId id="830" r:id="rId54"/>
    <p:sldId id="781" r:id="rId55"/>
    <p:sldId id="809" r:id="rId56"/>
    <p:sldId id="794" r:id="rId57"/>
    <p:sldId id="831" r:id="rId58"/>
    <p:sldId id="782" r:id="rId59"/>
    <p:sldId id="784" r:id="rId60"/>
    <p:sldId id="783" r:id="rId61"/>
    <p:sldId id="832" r:id="rId62"/>
    <p:sldId id="810" r:id="rId63"/>
    <p:sldId id="708" r:id="rId64"/>
    <p:sldId id="714" r:id="rId65"/>
    <p:sldId id="707" r:id="rId66"/>
    <p:sldId id="709" r:id="rId67"/>
    <p:sldId id="814" r:id="rId68"/>
    <p:sldId id="815" r:id="rId69"/>
    <p:sldId id="786" r:id="rId70"/>
    <p:sldId id="833" r:id="rId71"/>
    <p:sldId id="787" r:id="rId72"/>
    <p:sldId id="788" r:id="rId73"/>
    <p:sldId id="803" r:id="rId74"/>
    <p:sldId id="792" r:id="rId75"/>
    <p:sldId id="834" r:id="rId76"/>
    <p:sldId id="789" r:id="rId77"/>
    <p:sldId id="753" r:id="rId78"/>
    <p:sldId id="790" r:id="rId79"/>
    <p:sldId id="835" r:id="rId80"/>
    <p:sldId id="383" r:id="rId81"/>
    <p:sldId id="797" r:id="rId82"/>
    <p:sldId id="798" r:id="rId83"/>
    <p:sldId id="836" r:id="rId84"/>
    <p:sldId id="796" r:id="rId85"/>
    <p:sldId id="811" r:id="rId86"/>
    <p:sldId id="795" r:id="rId87"/>
    <p:sldId id="837" r:id="rId88"/>
    <p:sldId id="820" r:id="rId89"/>
    <p:sldId id="819" r:id="rId90"/>
    <p:sldId id="821" r:id="rId91"/>
    <p:sldId id="822" r:id="rId92"/>
    <p:sldId id="838" r:id="rId93"/>
    <p:sldId id="817" r:id="rId94"/>
    <p:sldId id="840" r:id="rId9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/>
    <p:restoredTop sz="94655"/>
  </p:normalViewPr>
  <p:slideViewPr>
    <p:cSldViewPr snapToGrid="0">
      <p:cViewPr varScale="1">
        <p:scale>
          <a:sx n="163" d="100"/>
          <a:sy n="163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169263-0CDA-FF4B-834D-5E9AA3B802B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Contemporary 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80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2019 - 2024</a:t>
              </a:r>
            </a:p>
          </p:txBody>
        </p:sp>
      </p:grpSp>
      <p:pic>
        <p:nvPicPr>
          <p:cNvPr id="1028" name="Picture 4" descr="CGI Suomi Logo &amp; Brand Assets (SVG, PNG and vector) - Brandfetch">
            <a:extLst>
              <a:ext uri="{FF2B5EF4-FFF2-40B4-BE49-F238E27FC236}">
                <a16:creationId xmlns:a16="http://schemas.microsoft.com/office/drawing/2014/main" id="{FE1C705C-8315-9A3D-2D43-2F283DB32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50" y="4824413"/>
            <a:ext cx="1332026" cy="13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10A21-47A8-BEB6-0740-75D9F442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1026" name="Picture 2" descr="Exploratory Testing logo">
            <a:extLst>
              <a:ext uri="{FF2B5EF4-FFF2-40B4-BE49-F238E27FC236}">
                <a16:creationId xmlns:a16="http://schemas.microsoft.com/office/drawing/2014/main" id="{1C5601A9-63A1-DAD2-67FB-AF35B2D8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18" y="2303079"/>
            <a:ext cx="2289942" cy="22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1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41D32638-EB9B-956F-5927-8AC70DED9EB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Self-Study Edition</a:t>
            </a: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AD16D9-7923-11AF-939F-CE0941BF9DE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Classroom Edition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15AF02-0651-ACF3-594B-F0610AB4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2C58E-7739-7BD6-2CE1-02F19415434D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7C7F0-8918-B90A-8462-F688D21F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EDCF4-721F-7BA3-D39B-816B369DF63B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23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894525"/>
            <a:ext cx="9144000" cy="3321113"/>
          </a:xfrm>
        </p:spPr>
        <p:txBody>
          <a:bodyPr>
            <a:normAutofit/>
          </a:bodyPr>
          <a:lstStyle/>
          <a:p>
            <a:r>
              <a:rPr lang="en-US" dirty="0"/>
              <a:t>Contemporary 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2.4 (2025-11-17)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2430</Words>
  <Application>Microsoft Macintosh PowerPoint</Application>
  <PresentationFormat>Widescreen</PresentationFormat>
  <Paragraphs>478</Paragraphs>
  <Slides>94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PowerPoint Presentation</vt:lpstr>
      <vt:lpstr>PowerPoint Presentation</vt:lpstr>
      <vt:lpstr>PowerPoint Presentation</vt:lpstr>
      <vt:lpstr>Contemporary 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21</cp:revision>
  <dcterms:created xsi:type="dcterms:W3CDTF">2024-08-04T17:09:45Z</dcterms:created>
  <dcterms:modified xsi:type="dcterms:W3CDTF">2025-11-17T22:30:26Z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